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aleway"/>
      <p:regular r:id="rId12"/>
      <p:bold r:id="rId13"/>
      <p:italic r:id="rId14"/>
      <p:boldItalic r:id="rId15"/>
    </p:embeddedFont>
    <p:embeddedFont>
      <p:font typeface="La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aleway-bold.fntdata"/><Relationship Id="rId12" Type="http://schemas.openxmlformats.org/officeDocument/2006/relationships/font" Target="fonts/Raleway-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boldItalic.fntdata"/><Relationship Id="rId14" Type="http://schemas.openxmlformats.org/officeDocument/2006/relationships/font" Target="fonts/Raleway-italic.fntdata"/><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notesMaster" Target="notesMasters/notesMaster1.xml"/><Relationship Id="rId19" Type="http://schemas.openxmlformats.org/officeDocument/2006/relationships/font" Target="fonts/Lato-boldItalic.fntdata"/><Relationship Id="rId6" Type="http://schemas.openxmlformats.org/officeDocument/2006/relationships/slide" Target="slides/slide1.xml"/><Relationship Id="rId18" Type="http://schemas.openxmlformats.org/officeDocument/2006/relationships/font" Target="fonts/La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fb389020fe_0_7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fb389020fe_0_7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fb389020fe_0_7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fb389020fe_0_7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fb389020fe_0_7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fb389020fe_0_7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fb389020fe_0_7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fb389020fe_0_7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fb50d0e28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fb50d0e28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An App For Political Corruption</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Omar Mourssi</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 Statement</a:t>
            </a:r>
            <a:endParaRPr/>
          </a:p>
        </p:txBody>
      </p:sp>
      <p:sp>
        <p:nvSpPr>
          <p:cNvPr id="93" name="Google Shape;93;p1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Political corruption is such a common </a:t>
            </a:r>
            <a:r>
              <a:rPr lang="en"/>
              <a:t>occurrence</a:t>
            </a:r>
            <a:r>
              <a:rPr lang="en"/>
              <a:t> in the United States we have a name for it. Lobbying.  American politicians know most voters will not take the time go through their entire political history and record, so they feel a greater freedom to lie on the campaign trail.  Much like how fact checkers provide essential information when it comes to politicians, what if there was an app or program that could keep track of </a:t>
            </a:r>
            <a:r>
              <a:rPr lang="en"/>
              <a:t>campaign</a:t>
            </a:r>
            <a:r>
              <a:rPr lang="en"/>
              <a:t> donations, contributions, lobbying money, and public stock trades for YOUR politician, who represents your district?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Corruption Tracker Info </a:t>
            </a:r>
            <a:endParaRPr/>
          </a:p>
          <a:p>
            <a:pPr indent="0" lvl="0" marL="0" rtl="0" algn="l">
              <a:spcBef>
                <a:spcPts val="0"/>
              </a:spcBef>
              <a:spcAft>
                <a:spcPts val="0"/>
              </a:spcAft>
              <a:buNone/>
            </a:pPr>
            <a:r>
              <a:t/>
            </a:r>
            <a:endParaRPr/>
          </a:p>
        </p:txBody>
      </p:sp>
      <p:sp>
        <p:nvSpPr>
          <p:cNvPr id="99" name="Google Shape;99;p15"/>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My core idea for this app is to take every member of the house of representatives and United States congress, and compile all of their public record information regarding their voting history, financial backing, and more into one place. </a:t>
            </a:r>
            <a:endParaRPr/>
          </a:p>
          <a:p>
            <a:pPr indent="0" lvl="0" marL="0" rtl="0" algn="l">
              <a:spcBef>
                <a:spcPts val="1200"/>
              </a:spcBef>
              <a:spcAft>
                <a:spcPts val="1200"/>
              </a:spcAft>
              <a:buNone/>
            </a:pPr>
            <a:r>
              <a:rPr lang="en"/>
              <a:t>If you were to download the app and enter your address and zip-code, you see a list of politicians voted in by you and your state/district/county. On this list you will find their phone number to call them on specific issues, (asking them to vote a certain way on a specific law or proposition) as well as two types of trackers for each politician. (yes i know that would take a lot of script writing more details on next slide)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More Info </a:t>
            </a:r>
            <a:endParaRPr/>
          </a:p>
        </p:txBody>
      </p:sp>
      <p:sp>
        <p:nvSpPr>
          <p:cNvPr id="105" name="Google Shape;105;p16"/>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When </a:t>
            </a:r>
            <a:r>
              <a:rPr lang="en"/>
              <a:t>receiving</a:t>
            </a:r>
            <a:r>
              <a:rPr lang="en"/>
              <a:t> PAC money or donations of any kind from a for profit corporation, this will be reflected in a tracker score for each politicians (starting at 100% and going down with more accepted PAC money). These </a:t>
            </a:r>
            <a:r>
              <a:rPr lang="en"/>
              <a:t>financial</a:t>
            </a:r>
            <a:r>
              <a:rPr lang="en"/>
              <a:t> exchanges are public and when compiled all in one place it paints a clearer picture of the politician. Clicking further on this first tracker gives you more information on </a:t>
            </a:r>
            <a:r>
              <a:rPr lang="en"/>
              <a:t>whether</a:t>
            </a:r>
            <a:r>
              <a:rPr lang="en"/>
              <a:t> or not this particular politician is </a:t>
            </a:r>
            <a:r>
              <a:rPr lang="en"/>
              <a:t>trading</a:t>
            </a:r>
            <a:r>
              <a:rPr lang="en"/>
              <a:t> in public stock, which is morally </a:t>
            </a:r>
            <a:r>
              <a:rPr lang="en"/>
              <a:t>dubious. This is only the first tracker. The second one is split up among many different political issues. Immigration, guns, healthcare, the app will list where these politicians stand on these and more topics on a scale that measures their placement from left to right on the political spectrum.</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Would This be effective?</a:t>
            </a:r>
            <a:endParaRPr/>
          </a:p>
        </p:txBody>
      </p:sp>
      <p:sp>
        <p:nvSpPr>
          <p:cNvPr id="111" name="Google Shape;111;p17"/>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unfortunate reality of the situation is that politicians regularly brush off or don’t </a:t>
            </a:r>
            <a:r>
              <a:rPr lang="en"/>
              <a:t>acknowledge</a:t>
            </a:r>
            <a:r>
              <a:rPr lang="en"/>
              <a:t> their public corruption, or don’t even see anything wrong with it. However, this type of </a:t>
            </a:r>
            <a:r>
              <a:rPr lang="en"/>
              <a:t>information becomes much more valuable during voting periods. The accessibility and ease of use with this app can help voters become more informed on who they are voting for as well as their positions on many issues. I can envision this app being an effective digital helper for voters, and with enough publicity could become widely used enough for politicians to take notice and draft legislation to make it illegal due to its inconvenience for them.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117" name="Google Shape;117;p18"/>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An app of this scale would take an immense </a:t>
            </a:r>
            <a:r>
              <a:rPr lang="en"/>
              <a:t>amount</a:t>
            </a:r>
            <a:r>
              <a:rPr lang="en"/>
              <a:t> of coding and script writing, and would most likely need a whole team to maintain. </a:t>
            </a:r>
            <a:r>
              <a:rPr lang="en"/>
              <a:t>Monetizing</a:t>
            </a:r>
            <a:r>
              <a:rPr lang="en"/>
              <a:t> the app would also defeat the purpose I feel. But I do think this idea has plenty of potential. (so much that i’m almost certain this idea already exists </a:t>
            </a:r>
            <a:r>
              <a:rPr lang="en"/>
              <a:t>somewhere</a:t>
            </a:r>
            <a:r>
              <a:rPr lang="en"/>
              <a:t>, most likely on a site.)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